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90" r:id="rId2"/>
    <p:sldId id="314" r:id="rId3"/>
    <p:sldId id="315" r:id="rId4"/>
    <p:sldId id="316" r:id="rId5"/>
    <p:sldId id="317" r:id="rId6"/>
    <p:sldId id="318" r:id="rId7"/>
    <p:sldId id="319" r:id="rId8"/>
    <p:sldId id="274" r:id="rId9"/>
  </p:sldIdLst>
  <p:sldSz cx="9144000" cy="6858000" type="screen4x3"/>
  <p:notesSz cx="6648450" cy="98964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005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2950"/>
            <a:ext cx="4946650" cy="37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700588"/>
            <a:ext cx="5318125" cy="445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399588"/>
            <a:ext cx="28813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FF8711-8BDB-45D4-BFB0-A2751551EA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114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448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9078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4042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2744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0960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963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2977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1147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9695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6358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110601_powerpoint_ekiba_nurschwu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2338"/>
            <a:ext cx="914400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39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83568" y="836712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de-DE" sz="4800" b="1" dirty="0">
                <a:solidFill>
                  <a:schemeClr val="accent2">
                    <a:lumMod val="75000"/>
                  </a:schemeClr>
                </a:solidFill>
              </a:rPr>
              <a:t>Gottesdienst erleben</a:t>
            </a:r>
          </a:p>
          <a:p>
            <a:pPr algn="ctr"/>
            <a:endParaRPr lang="de-DE" sz="4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de-DE" sz="4800" b="1" dirty="0">
                <a:solidFill>
                  <a:schemeClr val="accent2">
                    <a:lumMod val="75000"/>
                  </a:schemeClr>
                </a:solidFill>
              </a:rPr>
              <a:t>„Ich glaub, ich lad ein…“</a:t>
            </a:r>
          </a:p>
          <a:p>
            <a:endParaRPr lang="de-DE" dirty="0"/>
          </a:p>
          <a:p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260648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70C0"/>
                </a:solidFill>
              </a:rPr>
              <a:t>Text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11560" y="836712"/>
            <a:ext cx="813690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Warum kommen Menschen, die sonst nie einen Gottesdienst besuchen, in einen Gottesdienst?</a:t>
            </a:r>
          </a:p>
          <a:p>
            <a:endParaRPr lang="de-DE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Weil sie müssen</a:t>
            </a:r>
          </a:p>
          <a:p>
            <a:pPr marL="514350" indent="-514350">
              <a:buAutoNum type="arabicPeriod"/>
            </a:pPr>
            <a:endParaRPr lang="de-DE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Weil sie sich verpflichtet fühlen</a:t>
            </a:r>
          </a:p>
          <a:p>
            <a:pPr marL="514350" indent="-514350">
              <a:buAutoNum type="arabicPeriod"/>
            </a:pPr>
            <a:endParaRPr lang="de-DE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Weil jemand sie eingeladen hat</a:t>
            </a:r>
          </a:p>
          <a:p>
            <a:endParaRPr lang="de-DE" dirty="0"/>
          </a:p>
          <a:p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6175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977468" y="1700808"/>
            <a:ext cx="69127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dirty="0">
                <a:solidFill>
                  <a:schemeClr val="accent2">
                    <a:lumMod val="75000"/>
                  </a:schemeClr>
                </a:solidFill>
              </a:rPr>
              <a:t>Was hindert Menschen, andere zum Gottesdienst einzuladen?</a:t>
            </a:r>
          </a:p>
          <a:p>
            <a:endParaRPr lang="de-DE" dirty="0"/>
          </a:p>
          <a:p>
            <a:endParaRPr lang="de-DE" dirty="0"/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7525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11560" y="836712"/>
            <a:ext cx="8136904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2">
                    <a:lumMod val="75000"/>
                  </a:schemeClr>
                </a:solidFill>
              </a:rPr>
              <a:t>Die wichtigsten Gründe, nicht einzuladen:</a:t>
            </a:r>
          </a:p>
          <a:p>
            <a:endParaRPr lang="de-DE" dirty="0"/>
          </a:p>
          <a:p>
            <a:pPr>
              <a:lnSpc>
                <a:spcPct val="150000"/>
              </a:lnSpc>
            </a:pPr>
            <a:endParaRPr lang="de-DE" dirty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/>
              <a:t>Ich mag den Gottesdienst selber nicht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/>
              <a:t>Es ist nicht meine Aufgabe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/>
              <a:t>Ich habe Angst, was andere über mich denken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/>
              <a:t>Ich weiß nicht, was ich auf Fragen antworten soll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400" dirty="0"/>
              <a:t>Ich habe Sorge, dass andere „Nein“ sagen</a:t>
            </a:r>
          </a:p>
          <a:p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6651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764704"/>
            <a:ext cx="83529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2">
                    <a:lumMod val="75000"/>
                  </a:schemeClr>
                </a:solidFill>
              </a:rPr>
              <a:t>Die wichtigsten Gründe, dennoch einzuladen:</a:t>
            </a:r>
          </a:p>
          <a:p>
            <a:pPr>
              <a:lnSpc>
                <a:spcPct val="150000"/>
              </a:lnSpc>
            </a:pPr>
            <a:endParaRPr lang="de-DE" sz="2400" dirty="0"/>
          </a:p>
          <a:p>
            <a:pPr>
              <a:lnSpc>
                <a:spcPct val="150000"/>
              </a:lnSpc>
            </a:pPr>
            <a:endParaRPr lang="de-DE" sz="24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 sz="2400" dirty="0"/>
              <a:t>Viele Menschen warten darauf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 sz="2400" dirty="0"/>
              <a:t>Im Gottesdienst begegnet Gott den Menschen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de-DE" sz="2400" dirty="0"/>
              <a:t>Es entspricht dem Auftrag Jesu, andere einzuladen</a:t>
            </a:r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1270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908720"/>
            <a:ext cx="83529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2">
                    <a:lumMod val="75000"/>
                  </a:schemeClr>
                </a:solidFill>
              </a:rPr>
              <a:t>Menschen kommen nach langer Zeit mal wieder in einen Gottesdienst, weil sie jemand eingeladen hat.</a:t>
            </a:r>
          </a:p>
          <a:p>
            <a:endParaRPr lang="de-DE" sz="3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de-DE" sz="3200" dirty="0">
                <a:solidFill>
                  <a:schemeClr val="accent2">
                    <a:lumMod val="75000"/>
                  </a:schemeClr>
                </a:solidFill>
              </a:rPr>
              <a:t>Aber sie kommen nur wieder, wenn sie Beziehungen knüpfen und vom Gottesdienst „begeistert“ sind.</a:t>
            </a:r>
          </a:p>
          <a:p>
            <a:pPr>
              <a:lnSpc>
                <a:spcPct val="150000"/>
              </a:lnSpc>
            </a:pPr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12073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07953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156</Words>
  <Application>Microsoft Office PowerPoint</Application>
  <PresentationFormat>Bildschirmpräsentation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Arial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Ebert, Axel</dc:creator>
  <cp:lastModifiedBy>Frank Peters</cp:lastModifiedBy>
  <cp:revision>141</cp:revision>
  <dcterms:created xsi:type="dcterms:W3CDTF">2016-08-24T09:16:19Z</dcterms:created>
  <dcterms:modified xsi:type="dcterms:W3CDTF">2019-02-28T18:20:42Z</dcterms:modified>
</cp:coreProperties>
</file>