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0"/>
  </p:notesMasterIdLst>
  <p:sldIdLst>
    <p:sldId id="290" r:id="rId2"/>
    <p:sldId id="314" r:id="rId3"/>
    <p:sldId id="315" r:id="rId4"/>
    <p:sldId id="316" r:id="rId5"/>
    <p:sldId id="317" r:id="rId6"/>
    <p:sldId id="318" r:id="rId7"/>
    <p:sldId id="319" r:id="rId8"/>
    <p:sldId id="274" r:id="rId9"/>
  </p:sldIdLst>
  <p:sldSz cx="9144000" cy="6858000" type="screen4x3"/>
  <p:notesSz cx="6648450" cy="98964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005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5550" y="0"/>
            <a:ext cx="28813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2950"/>
            <a:ext cx="4946650" cy="3709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163" y="4700588"/>
            <a:ext cx="5318125" cy="445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9588"/>
            <a:ext cx="28813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5550" y="9399588"/>
            <a:ext cx="28813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0FF8711-8BDB-45D4-BFB0-A2751551EA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2114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48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078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042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744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0960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63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977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474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66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9695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6358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110601_powerpoint_ekiba_nurschwu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32338"/>
            <a:ext cx="9144000" cy="212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339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683568" y="836712"/>
            <a:ext cx="77768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de-DE" sz="4800" b="1" dirty="0" smtClean="0">
                <a:solidFill>
                  <a:schemeClr val="accent2">
                    <a:lumMod val="75000"/>
                  </a:schemeClr>
                </a:solidFill>
              </a:rPr>
              <a:t>Gottesdienst erleben</a:t>
            </a:r>
          </a:p>
          <a:p>
            <a:pPr algn="ctr"/>
            <a:endParaRPr lang="de-DE" sz="4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de-DE" sz="4800" b="1" dirty="0" smtClean="0">
                <a:solidFill>
                  <a:schemeClr val="accent2">
                    <a:lumMod val="75000"/>
                  </a:schemeClr>
                </a:solidFill>
              </a:rPr>
              <a:t>„Ich glaub, ich lad ein…“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sz="2400" dirty="0" smtClean="0"/>
          </a:p>
          <a:p>
            <a:endParaRPr lang="de-DE" sz="2400" dirty="0" smtClean="0"/>
          </a:p>
          <a:p>
            <a:pPr marL="342900" indent="-342900">
              <a:buAutoNum type="arabicPeriod"/>
            </a:pP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260648"/>
            <a:ext cx="8496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rgbClr val="0070C0"/>
                </a:solidFill>
              </a:rPr>
              <a:t>Text</a:t>
            </a:r>
            <a:endParaRPr lang="de-DE" sz="1600" dirty="0">
              <a:solidFill>
                <a:srgbClr val="0070C0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11560" y="836712"/>
            <a:ext cx="813690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accent2">
                    <a:lumMod val="75000"/>
                  </a:schemeClr>
                </a:solidFill>
              </a:rPr>
              <a:t>Warum kommen Menschen, die sonst nie einen Gottesdienst </a:t>
            </a:r>
            <a:r>
              <a:rPr lang="de-DE" sz="2800" dirty="0" smtClean="0">
                <a:solidFill>
                  <a:schemeClr val="accent2">
                    <a:lumMod val="75000"/>
                  </a:schemeClr>
                </a:solidFill>
              </a:rPr>
              <a:t>besuchen, </a:t>
            </a:r>
            <a:r>
              <a:rPr lang="de-DE" sz="2800" dirty="0" smtClean="0">
                <a:solidFill>
                  <a:schemeClr val="accent2">
                    <a:lumMod val="75000"/>
                  </a:schemeClr>
                </a:solidFill>
              </a:rPr>
              <a:t>in einen Gottesdienst?</a:t>
            </a:r>
          </a:p>
          <a:p>
            <a:endParaRPr lang="de-DE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de-DE" sz="2800" dirty="0" smtClean="0">
                <a:solidFill>
                  <a:schemeClr val="accent2">
                    <a:lumMod val="75000"/>
                  </a:schemeClr>
                </a:solidFill>
              </a:rPr>
              <a:t>Weil sie müssen</a:t>
            </a:r>
          </a:p>
          <a:p>
            <a:pPr marL="514350" indent="-514350">
              <a:buAutoNum type="arabicPeriod"/>
            </a:pPr>
            <a:endParaRPr lang="de-DE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de-DE" sz="2800" dirty="0" smtClean="0">
                <a:solidFill>
                  <a:schemeClr val="accent2">
                    <a:lumMod val="75000"/>
                  </a:schemeClr>
                </a:solidFill>
              </a:rPr>
              <a:t>Weil sie sich verpflichtet fühlen</a:t>
            </a:r>
          </a:p>
          <a:p>
            <a:pPr marL="514350" indent="-514350">
              <a:buAutoNum type="arabicPeriod"/>
            </a:pPr>
            <a:endParaRPr lang="de-DE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de-DE" sz="2800" dirty="0" smtClean="0">
                <a:solidFill>
                  <a:schemeClr val="accent2">
                    <a:lumMod val="75000"/>
                  </a:schemeClr>
                </a:solidFill>
              </a:rPr>
              <a:t>Weil jemand sie eingeladen hat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sz="2400" dirty="0" smtClean="0"/>
          </a:p>
          <a:p>
            <a:endParaRPr lang="de-DE" sz="2400" dirty="0" smtClean="0"/>
          </a:p>
          <a:p>
            <a:pPr marL="342900" indent="-342900">
              <a:buAutoNum type="arabicPeriod"/>
            </a:pPr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186175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977468" y="1700808"/>
            <a:ext cx="69127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200" dirty="0" smtClean="0">
                <a:solidFill>
                  <a:schemeClr val="accent2">
                    <a:lumMod val="75000"/>
                  </a:schemeClr>
                </a:solidFill>
              </a:rPr>
              <a:t>Was hindert Menschen, andere zum Gottesdient einzuladen?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sz="2400" dirty="0" smtClean="0"/>
          </a:p>
          <a:p>
            <a:endParaRPr lang="de-DE" sz="2400" dirty="0" smtClean="0"/>
          </a:p>
          <a:p>
            <a:pPr marL="342900" indent="-342900">
              <a:buAutoNum type="arabicPeriod"/>
            </a:pPr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417525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611560" y="836712"/>
            <a:ext cx="8136904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>
                <a:solidFill>
                  <a:schemeClr val="accent2">
                    <a:lumMod val="75000"/>
                  </a:schemeClr>
                </a:solidFill>
              </a:rPr>
              <a:t>Die wichtigsten Gründe, nicht einzuladen:</a:t>
            </a:r>
          </a:p>
          <a:p>
            <a:endParaRPr lang="de-DE" dirty="0" smtClean="0"/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de-DE" sz="2400" dirty="0" smtClean="0"/>
              <a:t>Ich mag den Gottesdienst selber nicht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de-DE" sz="2400" dirty="0" smtClean="0"/>
              <a:t>Es ist nicht meine Aufgabe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de-DE" sz="2400" dirty="0" smtClean="0"/>
              <a:t>Ich habe Angst, was andere über mich denken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de-DE" sz="2400" dirty="0" smtClean="0"/>
              <a:t>Ich weiß nicht, was ich auf Fragen antworten soll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de-DE" sz="2400" dirty="0" smtClean="0"/>
              <a:t>Ich habe Sorge, dass andere „Nein“ sagen</a:t>
            </a:r>
          </a:p>
          <a:p>
            <a:endParaRPr lang="de-DE" sz="2400" dirty="0" smtClean="0"/>
          </a:p>
          <a:p>
            <a:pPr marL="342900" indent="-342900">
              <a:buAutoNum type="arabicPeriod"/>
            </a:pPr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56651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67544" y="764704"/>
            <a:ext cx="835292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>
                <a:solidFill>
                  <a:schemeClr val="accent2">
                    <a:lumMod val="75000"/>
                  </a:schemeClr>
                </a:solidFill>
              </a:rPr>
              <a:t>Die wichtigsten Gründe, dennoch einzuladen:</a:t>
            </a:r>
          </a:p>
          <a:p>
            <a:pPr>
              <a:lnSpc>
                <a:spcPct val="150000"/>
              </a:lnSpc>
            </a:pPr>
            <a:endParaRPr lang="de-DE" sz="2400" dirty="0" smtClean="0"/>
          </a:p>
          <a:p>
            <a:pPr>
              <a:lnSpc>
                <a:spcPct val="150000"/>
              </a:lnSpc>
            </a:pPr>
            <a:endParaRPr lang="de-DE" sz="2400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de-DE" sz="2400" dirty="0" smtClean="0"/>
              <a:t>Viele Menschen warten darauf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de-DE" sz="2400" dirty="0" smtClean="0"/>
              <a:t>Im Gottesdienst begegnet Gott den Menschen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de-DE" sz="2400" dirty="0" smtClean="0"/>
              <a:t>Es entspricht dem Auftrag Jesu, andere einzuladen</a:t>
            </a:r>
          </a:p>
          <a:p>
            <a:endParaRPr lang="de-DE" sz="2400" dirty="0" smtClean="0"/>
          </a:p>
          <a:p>
            <a:endParaRPr lang="de-DE" sz="2400" dirty="0" smtClean="0"/>
          </a:p>
          <a:p>
            <a:pPr marL="342900" indent="-342900">
              <a:buAutoNum type="arabicPeriod"/>
            </a:pPr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301270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67544" y="908720"/>
            <a:ext cx="835292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>
                <a:solidFill>
                  <a:schemeClr val="accent2">
                    <a:lumMod val="75000"/>
                  </a:schemeClr>
                </a:solidFill>
              </a:rPr>
              <a:t>Menschen kommen nach langer Zeit mal wieder in einen Gottesdienst, weil sie jemand eingeladen hat.</a:t>
            </a:r>
          </a:p>
          <a:p>
            <a:endParaRPr lang="de-DE" sz="32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de-DE" sz="3200" dirty="0" smtClean="0">
                <a:solidFill>
                  <a:schemeClr val="accent2">
                    <a:lumMod val="75000"/>
                  </a:schemeClr>
                </a:solidFill>
              </a:rPr>
              <a:t>Aber sie kommen nur wieder, wenn sie Beziehungen knüpfen und vom Gottesdienst „begeistert“ sind.</a:t>
            </a:r>
          </a:p>
          <a:p>
            <a:pPr>
              <a:lnSpc>
                <a:spcPct val="150000"/>
              </a:lnSpc>
            </a:pPr>
            <a:endParaRPr lang="de-DE" sz="2400" dirty="0" smtClean="0"/>
          </a:p>
          <a:p>
            <a:pPr marL="342900" indent="-342900">
              <a:buAutoNum type="arabicPeriod"/>
            </a:pPr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412073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156</Words>
  <Application>Microsoft Office PowerPoint</Application>
  <PresentationFormat>Bildschirmpräsentation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EOK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Ebert, Axel</dc:creator>
  <cp:lastModifiedBy>Ebert, Axel</cp:lastModifiedBy>
  <cp:revision>140</cp:revision>
  <dcterms:created xsi:type="dcterms:W3CDTF">2016-08-24T09:16:19Z</dcterms:created>
  <dcterms:modified xsi:type="dcterms:W3CDTF">2018-07-24T09:45:47Z</dcterms:modified>
</cp:coreProperties>
</file>